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9" r:id="rId5"/>
    <p:sldId id="260" r:id="rId6"/>
    <p:sldId id="258" r:id="rId7"/>
    <p:sldId id="261"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97B6E-6EE4-4BC9-95E4-50F03168BFD7}" v="11" dt="2024-08-09T15:39:46.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man, William" userId="c411b950-0b7f-4691-9931-88556b1a5f25" providerId="ADAL" clId="{3B197B6E-6EE4-4BC9-95E4-50F03168BFD7}"/>
    <pc:docChg chg="undo custSel addSld delSld modSld sldOrd">
      <pc:chgData name="Bergman, William" userId="c411b950-0b7f-4691-9931-88556b1a5f25" providerId="ADAL" clId="{3B197B6E-6EE4-4BC9-95E4-50F03168BFD7}" dt="2024-08-09T15:42:53.361" v="1162" actId="20577"/>
      <pc:docMkLst>
        <pc:docMk/>
      </pc:docMkLst>
      <pc:sldChg chg="addSp delSp modSp mod">
        <pc:chgData name="Bergman, William" userId="c411b950-0b7f-4691-9931-88556b1a5f25" providerId="ADAL" clId="{3B197B6E-6EE4-4BC9-95E4-50F03168BFD7}" dt="2024-08-08T21:32:00.732" v="931" actId="14100"/>
        <pc:sldMkLst>
          <pc:docMk/>
          <pc:sldMk cId="2118725338" sldId="256"/>
        </pc:sldMkLst>
        <pc:spChg chg="mod">
          <ac:chgData name="Bergman, William" userId="c411b950-0b7f-4691-9931-88556b1a5f25" providerId="ADAL" clId="{3B197B6E-6EE4-4BC9-95E4-50F03168BFD7}" dt="2024-08-08T21:32:00.732" v="931" actId="14100"/>
          <ac:spMkLst>
            <pc:docMk/>
            <pc:sldMk cId="2118725338" sldId="256"/>
            <ac:spMk id="2" creationId="{988183A8-3306-F2DD-1D5F-FF29D952A94A}"/>
          </ac:spMkLst>
        </pc:spChg>
        <pc:spChg chg="mod">
          <ac:chgData name="Bergman, William" userId="c411b950-0b7f-4691-9931-88556b1a5f25" providerId="ADAL" clId="{3B197B6E-6EE4-4BC9-95E4-50F03168BFD7}" dt="2024-08-08T21:31:56.768" v="930" actId="14100"/>
          <ac:spMkLst>
            <pc:docMk/>
            <pc:sldMk cId="2118725338" sldId="256"/>
            <ac:spMk id="3" creationId="{F57D0A75-E83F-EA5D-939C-5B383BC8E202}"/>
          </ac:spMkLst>
        </pc:spChg>
        <pc:spChg chg="add del mod">
          <ac:chgData name="Bergman, William" userId="c411b950-0b7f-4691-9931-88556b1a5f25" providerId="ADAL" clId="{3B197B6E-6EE4-4BC9-95E4-50F03168BFD7}" dt="2024-08-08T21:22:30.208" v="515" actId="478"/>
          <ac:spMkLst>
            <pc:docMk/>
            <pc:sldMk cId="2118725338" sldId="256"/>
            <ac:spMk id="4" creationId="{F5160957-41EC-B1AB-4578-3B409B977BE4}"/>
          </ac:spMkLst>
        </pc:spChg>
        <pc:picChg chg="add mod">
          <ac:chgData name="Bergman, William" userId="c411b950-0b7f-4691-9931-88556b1a5f25" providerId="ADAL" clId="{3B197B6E-6EE4-4BC9-95E4-50F03168BFD7}" dt="2024-08-08T21:23:25.190" v="521" actId="14100"/>
          <ac:picMkLst>
            <pc:docMk/>
            <pc:sldMk cId="2118725338" sldId="256"/>
            <ac:picMk id="6" creationId="{EC00F6EB-3B6C-F619-B5AA-64EA62582BD5}"/>
          </ac:picMkLst>
        </pc:picChg>
      </pc:sldChg>
      <pc:sldChg chg="addSp delSp modSp mod">
        <pc:chgData name="Bergman, William" userId="c411b950-0b7f-4691-9931-88556b1a5f25" providerId="ADAL" clId="{3B197B6E-6EE4-4BC9-95E4-50F03168BFD7}" dt="2024-08-09T15:39:59.264" v="966" actId="20577"/>
        <pc:sldMkLst>
          <pc:docMk/>
          <pc:sldMk cId="1134431044" sldId="257"/>
        </pc:sldMkLst>
        <pc:spChg chg="mod">
          <ac:chgData name="Bergman, William" userId="c411b950-0b7f-4691-9931-88556b1a5f25" providerId="ADAL" clId="{3B197B6E-6EE4-4BC9-95E4-50F03168BFD7}" dt="2024-08-09T15:39:59.264" v="966" actId="20577"/>
          <ac:spMkLst>
            <pc:docMk/>
            <pc:sldMk cId="1134431044" sldId="257"/>
            <ac:spMk id="2" creationId="{888F2EF1-9E9B-EE36-0689-9F363E08CF9C}"/>
          </ac:spMkLst>
        </pc:spChg>
        <pc:spChg chg="mod">
          <ac:chgData name="Bergman, William" userId="c411b950-0b7f-4691-9931-88556b1a5f25" providerId="ADAL" clId="{3B197B6E-6EE4-4BC9-95E4-50F03168BFD7}" dt="2024-08-09T15:39:52.633" v="950" actId="20577"/>
          <ac:spMkLst>
            <pc:docMk/>
            <pc:sldMk cId="1134431044" sldId="257"/>
            <ac:spMk id="3" creationId="{F235A544-5E48-CB51-55A8-8C036CC142D0}"/>
          </ac:spMkLst>
        </pc:spChg>
        <pc:picChg chg="add del">
          <ac:chgData name="Bergman, William" userId="c411b950-0b7f-4691-9931-88556b1a5f25" providerId="ADAL" clId="{3B197B6E-6EE4-4BC9-95E4-50F03168BFD7}" dt="2024-08-08T20:57:17.342" v="90" actId="478"/>
          <ac:picMkLst>
            <pc:docMk/>
            <pc:sldMk cId="1134431044" sldId="257"/>
            <ac:picMk id="5" creationId="{7E3C4EBF-30E4-9051-ECF7-7E061FF3F679}"/>
          </ac:picMkLst>
        </pc:picChg>
      </pc:sldChg>
      <pc:sldChg chg="modSp mod">
        <pc:chgData name="Bergman, William" userId="c411b950-0b7f-4691-9931-88556b1a5f25" providerId="ADAL" clId="{3B197B6E-6EE4-4BC9-95E4-50F03168BFD7}" dt="2024-08-08T21:29:53.014" v="927" actId="20577"/>
        <pc:sldMkLst>
          <pc:docMk/>
          <pc:sldMk cId="3220095959" sldId="258"/>
        </pc:sldMkLst>
        <pc:spChg chg="mod">
          <ac:chgData name="Bergman, William" userId="c411b950-0b7f-4691-9931-88556b1a5f25" providerId="ADAL" clId="{3B197B6E-6EE4-4BC9-95E4-50F03168BFD7}" dt="2024-08-08T21:29:53.014" v="927" actId="20577"/>
          <ac:spMkLst>
            <pc:docMk/>
            <pc:sldMk cId="3220095959" sldId="258"/>
            <ac:spMk id="2" creationId="{A787FEA2-0096-9E00-CF9F-5D131697A3F2}"/>
          </ac:spMkLst>
        </pc:spChg>
        <pc:spChg chg="mod">
          <ac:chgData name="Bergman, William" userId="c411b950-0b7f-4691-9931-88556b1a5f25" providerId="ADAL" clId="{3B197B6E-6EE4-4BC9-95E4-50F03168BFD7}" dt="2024-08-08T21:10:42.064" v="324" actId="255"/>
          <ac:spMkLst>
            <pc:docMk/>
            <pc:sldMk cId="3220095959" sldId="258"/>
            <ac:spMk id="3" creationId="{1FC21DCF-4631-FCF2-1AC4-CB185C54B478}"/>
          </ac:spMkLst>
        </pc:spChg>
      </pc:sldChg>
      <pc:sldChg chg="modSp new mod">
        <pc:chgData name="Bergman, William" userId="c411b950-0b7f-4691-9931-88556b1a5f25" providerId="ADAL" clId="{3B197B6E-6EE4-4BC9-95E4-50F03168BFD7}" dt="2024-08-08T21:29:42.264" v="925" actId="27636"/>
        <pc:sldMkLst>
          <pc:docMk/>
          <pc:sldMk cId="2995512017" sldId="259"/>
        </pc:sldMkLst>
        <pc:spChg chg="mod">
          <ac:chgData name="Bergman, William" userId="c411b950-0b7f-4691-9931-88556b1a5f25" providerId="ADAL" clId="{3B197B6E-6EE4-4BC9-95E4-50F03168BFD7}" dt="2024-08-08T21:10:57.397" v="343" actId="6549"/>
          <ac:spMkLst>
            <pc:docMk/>
            <pc:sldMk cId="2995512017" sldId="259"/>
            <ac:spMk id="2" creationId="{39B049B4-E9E7-AFA0-516A-7DC444B55931}"/>
          </ac:spMkLst>
        </pc:spChg>
        <pc:spChg chg="mod">
          <ac:chgData name="Bergman, William" userId="c411b950-0b7f-4691-9931-88556b1a5f25" providerId="ADAL" clId="{3B197B6E-6EE4-4BC9-95E4-50F03168BFD7}" dt="2024-08-08T21:29:42.264" v="925" actId="27636"/>
          <ac:spMkLst>
            <pc:docMk/>
            <pc:sldMk cId="2995512017" sldId="259"/>
            <ac:spMk id="3" creationId="{A9090803-51CC-A08E-C8ED-3721956DDE34}"/>
          </ac:spMkLst>
        </pc:spChg>
      </pc:sldChg>
      <pc:sldChg chg="modSp new mod ord">
        <pc:chgData name="Bergman, William" userId="c411b950-0b7f-4691-9931-88556b1a5f25" providerId="ADAL" clId="{3B197B6E-6EE4-4BC9-95E4-50F03168BFD7}" dt="2024-08-08T21:29:20.524" v="914" actId="14100"/>
        <pc:sldMkLst>
          <pc:docMk/>
          <pc:sldMk cId="3610242584" sldId="260"/>
        </pc:sldMkLst>
        <pc:spChg chg="mod">
          <ac:chgData name="Bergman, William" userId="c411b950-0b7f-4691-9931-88556b1a5f25" providerId="ADAL" clId="{3B197B6E-6EE4-4BC9-95E4-50F03168BFD7}" dt="2024-08-08T21:11:57.980" v="380" actId="20577"/>
          <ac:spMkLst>
            <pc:docMk/>
            <pc:sldMk cId="3610242584" sldId="260"/>
            <ac:spMk id="2" creationId="{493AFFD9-79BD-489B-05BF-5657B28BD323}"/>
          </ac:spMkLst>
        </pc:spChg>
        <pc:spChg chg="mod">
          <ac:chgData name="Bergman, William" userId="c411b950-0b7f-4691-9931-88556b1a5f25" providerId="ADAL" clId="{3B197B6E-6EE4-4BC9-95E4-50F03168BFD7}" dt="2024-08-08T21:29:20.524" v="914" actId="14100"/>
          <ac:spMkLst>
            <pc:docMk/>
            <pc:sldMk cId="3610242584" sldId="260"/>
            <ac:spMk id="3" creationId="{FA6C2E9B-9CC3-8915-4341-CCF7F7118741}"/>
          </ac:spMkLst>
        </pc:spChg>
      </pc:sldChg>
      <pc:sldChg chg="modSp new mod">
        <pc:chgData name="Bergman, William" userId="c411b950-0b7f-4691-9931-88556b1a5f25" providerId="ADAL" clId="{3B197B6E-6EE4-4BC9-95E4-50F03168BFD7}" dt="2024-08-08T21:30:04.693" v="929" actId="20577"/>
        <pc:sldMkLst>
          <pc:docMk/>
          <pc:sldMk cId="3547560984" sldId="261"/>
        </pc:sldMkLst>
        <pc:spChg chg="mod">
          <ac:chgData name="Bergman, William" userId="c411b950-0b7f-4691-9931-88556b1a5f25" providerId="ADAL" clId="{3B197B6E-6EE4-4BC9-95E4-50F03168BFD7}" dt="2024-08-08T21:30:04.693" v="929" actId="20577"/>
          <ac:spMkLst>
            <pc:docMk/>
            <pc:sldMk cId="3547560984" sldId="261"/>
            <ac:spMk id="2" creationId="{4CD64BBF-405E-B4E0-92DE-F1947B710F0F}"/>
          </ac:spMkLst>
        </pc:spChg>
        <pc:spChg chg="mod">
          <ac:chgData name="Bergman, William" userId="c411b950-0b7f-4691-9931-88556b1a5f25" providerId="ADAL" clId="{3B197B6E-6EE4-4BC9-95E4-50F03168BFD7}" dt="2024-08-08T21:11:37.446" v="367" actId="313"/>
          <ac:spMkLst>
            <pc:docMk/>
            <pc:sldMk cId="3547560984" sldId="261"/>
            <ac:spMk id="3" creationId="{28FE0DD1-C795-7A43-B8BB-BFEDAE12C50E}"/>
          </ac:spMkLst>
        </pc:spChg>
      </pc:sldChg>
      <pc:sldChg chg="modSp new mod">
        <pc:chgData name="Bergman, William" userId="c411b950-0b7f-4691-9931-88556b1a5f25" providerId="ADAL" clId="{3B197B6E-6EE4-4BC9-95E4-50F03168BFD7}" dt="2024-08-09T15:42:53.361" v="1162" actId="20577"/>
        <pc:sldMkLst>
          <pc:docMk/>
          <pc:sldMk cId="447910676" sldId="262"/>
        </pc:sldMkLst>
        <pc:spChg chg="mod">
          <ac:chgData name="Bergman, William" userId="c411b950-0b7f-4691-9931-88556b1a5f25" providerId="ADAL" clId="{3B197B6E-6EE4-4BC9-95E4-50F03168BFD7}" dt="2024-08-08T21:28:10.229" v="866" actId="20577"/>
          <ac:spMkLst>
            <pc:docMk/>
            <pc:sldMk cId="447910676" sldId="262"/>
            <ac:spMk id="2" creationId="{AE29EAE9-F163-3586-1C26-730373D79FB5}"/>
          </ac:spMkLst>
        </pc:spChg>
        <pc:spChg chg="mod">
          <ac:chgData name="Bergman, William" userId="c411b950-0b7f-4691-9931-88556b1a5f25" providerId="ADAL" clId="{3B197B6E-6EE4-4BC9-95E4-50F03168BFD7}" dt="2024-08-09T15:42:53.361" v="1162" actId="20577"/>
          <ac:spMkLst>
            <pc:docMk/>
            <pc:sldMk cId="447910676" sldId="262"/>
            <ac:spMk id="3" creationId="{80870163-1B75-E1F6-A54E-00227389482A}"/>
          </ac:spMkLst>
        </pc:spChg>
      </pc:sldChg>
      <pc:sldChg chg="new del">
        <pc:chgData name="Bergman, William" userId="c411b950-0b7f-4691-9931-88556b1a5f25" providerId="ADAL" clId="{3B197B6E-6EE4-4BC9-95E4-50F03168BFD7}" dt="2024-08-08T21:34:48.417" v="935" actId="47"/>
        <pc:sldMkLst>
          <pc:docMk/>
          <pc:sldMk cId="2223637050" sldId="263"/>
        </pc:sldMkLst>
      </pc:sldChg>
      <pc:sldChg chg="add">
        <pc:chgData name="Bergman, William" userId="c411b950-0b7f-4691-9931-88556b1a5f25" providerId="ADAL" clId="{3B197B6E-6EE4-4BC9-95E4-50F03168BFD7}" dt="2024-08-08T21:34:45.458" v="934"/>
        <pc:sldMkLst>
          <pc:docMk/>
          <pc:sldMk cId="1932291788" sldId="264"/>
        </pc:sldMkLst>
      </pc:sldChg>
      <pc:sldChg chg="add">
        <pc:chgData name="Bergman, William" userId="c411b950-0b7f-4691-9931-88556b1a5f25" providerId="ADAL" clId="{3B197B6E-6EE4-4BC9-95E4-50F03168BFD7}" dt="2024-08-08T21:34:45.458" v="934"/>
        <pc:sldMkLst>
          <pc:docMk/>
          <pc:sldMk cId="374602926" sldId="265"/>
        </pc:sldMkLst>
      </pc:sldChg>
      <pc:sldChg chg="add">
        <pc:chgData name="Bergman, William" userId="c411b950-0b7f-4691-9931-88556b1a5f25" providerId="ADAL" clId="{3B197B6E-6EE4-4BC9-95E4-50F03168BFD7}" dt="2024-08-08T21:34:45.458" v="934"/>
        <pc:sldMkLst>
          <pc:docMk/>
          <pc:sldMk cId="3880536772" sldId="266"/>
        </pc:sldMkLst>
      </pc:sldChg>
      <pc:sldChg chg="add">
        <pc:chgData name="Bergman, William" userId="c411b950-0b7f-4691-9931-88556b1a5f25" providerId="ADAL" clId="{3B197B6E-6EE4-4BC9-95E4-50F03168BFD7}" dt="2024-08-08T21:34:45.458" v="934"/>
        <pc:sldMkLst>
          <pc:docMk/>
          <pc:sldMk cId="2065489751" sldId="267"/>
        </pc:sldMkLst>
      </pc:sldChg>
      <pc:sldChg chg="add">
        <pc:chgData name="Bergman, William" userId="c411b950-0b7f-4691-9931-88556b1a5f25" providerId="ADAL" clId="{3B197B6E-6EE4-4BC9-95E4-50F03168BFD7}" dt="2024-08-08T21:34:45.458" v="934"/>
        <pc:sldMkLst>
          <pc:docMk/>
          <pc:sldMk cId="3391953289" sldId="268"/>
        </pc:sldMkLst>
      </pc:sldChg>
      <pc:sldChg chg="add">
        <pc:chgData name="Bergman, William" userId="c411b950-0b7f-4691-9931-88556b1a5f25" providerId="ADAL" clId="{3B197B6E-6EE4-4BC9-95E4-50F03168BFD7}" dt="2024-08-08T21:34:45.458" v="934"/>
        <pc:sldMkLst>
          <pc:docMk/>
          <pc:sldMk cId="3483895611" sldId="269"/>
        </pc:sldMkLst>
      </pc:sldChg>
      <pc:sldChg chg="add">
        <pc:chgData name="Bergman, William" userId="c411b950-0b7f-4691-9931-88556b1a5f25" providerId="ADAL" clId="{3B197B6E-6EE4-4BC9-95E4-50F03168BFD7}" dt="2024-08-08T21:34:45.458" v="934"/>
        <pc:sldMkLst>
          <pc:docMk/>
          <pc:sldMk cId="1270597722" sldId="270"/>
        </pc:sldMkLst>
      </pc:sldChg>
      <pc:sldChg chg="add">
        <pc:chgData name="Bergman, William" userId="c411b950-0b7f-4691-9931-88556b1a5f25" providerId="ADAL" clId="{3B197B6E-6EE4-4BC9-95E4-50F03168BFD7}" dt="2024-08-08T21:34:45.458" v="934"/>
        <pc:sldMkLst>
          <pc:docMk/>
          <pc:sldMk cId="2275371448" sldId="271"/>
        </pc:sldMkLst>
      </pc:sldChg>
      <pc:sldChg chg="add">
        <pc:chgData name="Bergman, William" userId="c411b950-0b7f-4691-9931-88556b1a5f25" providerId="ADAL" clId="{3B197B6E-6EE4-4BC9-95E4-50F03168BFD7}" dt="2024-08-08T21:34:45.458" v="934"/>
        <pc:sldMkLst>
          <pc:docMk/>
          <pc:sldMk cId="782312604" sldId="272"/>
        </pc:sldMkLst>
      </pc:sldChg>
      <pc:sldChg chg="add">
        <pc:chgData name="Bergman, William" userId="c411b950-0b7f-4691-9931-88556b1a5f25" providerId="ADAL" clId="{3B197B6E-6EE4-4BC9-95E4-50F03168BFD7}" dt="2024-08-08T21:34:45.458" v="934"/>
        <pc:sldMkLst>
          <pc:docMk/>
          <pc:sldMk cId="2429460822" sldId="273"/>
        </pc:sldMkLst>
      </pc:sldChg>
      <pc:sldChg chg="add">
        <pc:chgData name="Bergman, William" userId="c411b950-0b7f-4691-9931-88556b1a5f25" providerId="ADAL" clId="{3B197B6E-6EE4-4BC9-95E4-50F03168BFD7}" dt="2024-08-08T21:34:45.458" v="934"/>
        <pc:sldMkLst>
          <pc:docMk/>
          <pc:sldMk cId="2700279941"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921E-1B59-0A4B-D6B3-B34AA900B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55DA34-7A97-EB85-0521-93DCD8BE9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E89BD2-CF1C-9740-A44B-C63FDD87731E}"/>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5" name="Footer Placeholder 4">
            <a:extLst>
              <a:ext uri="{FF2B5EF4-FFF2-40B4-BE49-F238E27FC236}">
                <a16:creationId xmlns:a16="http://schemas.microsoft.com/office/drawing/2014/main" id="{6B9CD565-D3AE-0399-395D-C93E721A4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99DA0-8ADC-16BF-D219-91CD72801251}"/>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172523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F696-229F-7CF7-8838-0C91FE35C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34B6E4-900E-4F96-DD14-B2EC1AEBC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7B2DB-7289-FEE4-BD25-1166B037C1A5}"/>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5" name="Footer Placeholder 4">
            <a:extLst>
              <a:ext uri="{FF2B5EF4-FFF2-40B4-BE49-F238E27FC236}">
                <a16:creationId xmlns:a16="http://schemas.microsoft.com/office/drawing/2014/main" id="{AA10091A-B561-92D2-57E9-6B3AF250C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2FF8E-D4E8-0997-CA18-BB578312E31C}"/>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114911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80C60-558D-2F4F-20E8-9D2AC26981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8F297-F9F4-38CF-E48D-18817A7D0D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561B7-3D02-B4EA-084D-FB03EF5C3512}"/>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5" name="Footer Placeholder 4">
            <a:extLst>
              <a:ext uri="{FF2B5EF4-FFF2-40B4-BE49-F238E27FC236}">
                <a16:creationId xmlns:a16="http://schemas.microsoft.com/office/drawing/2014/main" id="{2AE363E7-3121-1161-7B30-BC7C1A759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2A3FD-0BC8-0D0B-445C-25A79027CA34}"/>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413590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1580-F87B-C921-6F0B-5F9E66845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FADCB-3E8B-C71D-A195-BEC60867F2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298F1-757E-EEA5-710E-2289E4C8A9E6}"/>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5" name="Footer Placeholder 4">
            <a:extLst>
              <a:ext uri="{FF2B5EF4-FFF2-40B4-BE49-F238E27FC236}">
                <a16:creationId xmlns:a16="http://schemas.microsoft.com/office/drawing/2014/main" id="{21C49D94-BF01-031B-2D92-62B3EAE9C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52F4C-5755-C8CC-3F5B-917D069768AD}"/>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393635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256D-47B6-DD6B-F3BE-F58D50061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3F4BB-C4F4-95B8-B624-2AF66C95FB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C26259-E6D1-9899-0841-94436C3ABF61}"/>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5" name="Footer Placeholder 4">
            <a:extLst>
              <a:ext uri="{FF2B5EF4-FFF2-40B4-BE49-F238E27FC236}">
                <a16:creationId xmlns:a16="http://schemas.microsoft.com/office/drawing/2014/main" id="{3D8915CC-BA30-B06E-988A-44505D4AB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3439F-1D63-47CD-417C-792F835FE8D1}"/>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288007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6AF2-1BB9-4904-E960-C84281F60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365E3-C177-26AF-859F-595652072D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01CCD-B464-4491-841C-B23F79738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E8CD30-D97D-A9C7-4A41-DA3F34AEC91C}"/>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6" name="Footer Placeholder 5">
            <a:extLst>
              <a:ext uri="{FF2B5EF4-FFF2-40B4-BE49-F238E27FC236}">
                <a16:creationId xmlns:a16="http://schemas.microsoft.com/office/drawing/2014/main" id="{C3F6BA3B-DEC2-0CDB-4E35-54ACB0FDD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7DB361-82D3-271C-DAAA-ADAEEED50BB6}"/>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175917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D8DE-2219-800B-8495-38496B6BC5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FAB476-D42C-5E2A-8870-60623779F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B6DA3-C1CE-72DD-EAAB-53202F066D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C66EC-93F8-D214-AE47-B10465035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A5B0A-540C-65C2-15DD-CA93C2892F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1F87A0-77DF-BDD8-85B1-F602416EBF14}"/>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8" name="Footer Placeholder 7">
            <a:extLst>
              <a:ext uri="{FF2B5EF4-FFF2-40B4-BE49-F238E27FC236}">
                <a16:creationId xmlns:a16="http://schemas.microsoft.com/office/drawing/2014/main" id="{B1A8AF28-B1D3-22FA-6729-F03359EDF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E66D3D-7266-9F2F-6BAB-D81A6D26A31E}"/>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405333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D038-B2FD-9AB6-18B4-578BF764AB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F3E620-204B-1170-2506-6542CCEF5C1D}"/>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4" name="Footer Placeholder 3">
            <a:extLst>
              <a:ext uri="{FF2B5EF4-FFF2-40B4-BE49-F238E27FC236}">
                <a16:creationId xmlns:a16="http://schemas.microsoft.com/office/drawing/2014/main" id="{21991355-8B0F-B7B1-C43D-F7A9F5D79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0A77C4-9424-E1F4-1711-EB84A2FE733E}"/>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180526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BA606-CD30-5628-2772-B5ABE1E5D43E}"/>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3" name="Footer Placeholder 2">
            <a:extLst>
              <a:ext uri="{FF2B5EF4-FFF2-40B4-BE49-F238E27FC236}">
                <a16:creationId xmlns:a16="http://schemas.microsoft.com/office/drawing/2014/main" id="{A9BFB1CD-31A5-FC7C-0B84-F75608D46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D8BB1-A338-BCD0-EEC9-16D96E1673E3}"/>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18331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A45A-49FD-9749-E0DC-0F406F7D9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888E4-B176-F0C4-B912-EAFFF38C2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378FE-DDDC-EDE2-67DB-1530C5466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A5821-F6F0-922C-BA0A-5282D44DC658}"/>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6" name="Footer Placeholder 5">
            <a:extLst>
              <a:ext uri="{FF2B5EF4-FFF2-40B4-BE49-F238E27FC236}">
                <a16:creationId xmlns:a16="http://schemas.microsoft.com/office/drawing/2014/main" id="{E63AB78F-9872-DD8C-619A-8D9312519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CEB5C-E89F-2842-F092-6AA5B5FD74C8}"/>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98902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A9A0-DA7D-3F11-AEC2-E156D932F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6247F2-F0A5-641E-DF36-BFBC69285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373517-DE21-BAF2-2E54-BE7D6BD11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87B2B-9610-E740-9888-1584459E7182}"/>
              </a:ext>
            </a:extLst>
          </p:cNvPr>
          <p:cNvSpPr>
            <a:spLocks noGrp="1"/>
          </p:cNvSpPr>
          <p:nvPr>
            <p:ph type="dt" sz="half" idx="10"/>
          </p:nvPr>
        </p:nvSpPr>
        <p:spPr/>
        <p:txBody>
          <a:bodyPr/>
          <a:lstStyle/>
          <a:p>
            <a:fld id="{124F4243-ED34-4607-9D15-74AFBA4F941C}" type="datetimeFigureOut">
              <a:rPr lang="en-US" smtClean="0"/>
              <a:t>8/8/2024</a:t>
            </a:fld>
            <a:endParaRPr lang="en-US"/>
          </a:p>
        </p:txBody>
      </p:sp>
      <p:sp>
        <p:nvSpPr>
          <p:cNvPr id="6" name="Footer Placeholder 5">
            <a:extLst>
              <a:ext uri="{FF2B5EF4-FFF2-40B4-BE49-F238E27FC236}">
                <a16:creationId xmlns:a16="http://schemas.microsoft.com/office/drawing/2014/main" id="{9785FC22-D6B1-D9B3-95AC-B91E0A3BA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23FC0D-56F8-6E3C-A97D-3B4CEBA7C6B1}"/>
              </a:ext>
            </a:extLst>
          </p:cNvPr>
          <p:cNvSpPr>
            <a:spLocks noGrp="1"/>
          </p:cNvSpPr>
          <p:nvPr>
            <p:ph type="sldNum" sz="quarter" idx="12"/>
          </p:nvPr>
        </p:nvSpPr>
        <p:spPr/>
        <p:txBody>
          <a:bodyPr/>
          <a:lstStyle/>
          <a:p>
            <a:fld id="{4DFCFEEE-3EAA-46A2-B5CC-9CAC9D6259BA}" type="slidenum">
              <a:rPr lang="en-US" smtClean="0"/>
              <a:t>‹#›</a:t>
            </a:fld>
            <a:endParaRPr lang="en-US"/>
          </a:p>
        </p:txBody>
      </p:sp>
    </p:spTree>
    <p:extLst>
      <p:ext uri="{BB962C8B-B14F-4D97-AF65-F5344CB8AC3E}">
        <p14:creationId xmlns:p14="http://schemas.microsoft.com/office/powerpoint/2010/main" val="313871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84320-F210-DAF6-36D1-B89271195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5B91B-C08E-47C1-1DF5-30DD5DEAA9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AC19B-3F95-2BCF-F1E3-4E9B4874A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4F4243-ED34-4607-9D15-74AFBA4F941C}" type="datetimeFigureOut">
              <a:rPr lang="en-US" smtClean="0"/>
              <a:t>8/8/2024</a:t>
            </a:fld>
            <a:endParaRPr lang="en-US"/>
          </a:p>
        </p:txBody>
      </p:sp>
      <p:sp>
        <p:nvSpPr>
          <p:cNvPr id="5" name="Footer Placeholder 4">
            <a:extLst>
              <a:ext uri="{FF2B5EF4-FFF2-40B4-BE49-F238E27FC236}">
                <a16:creationId xmlns:a16="http://schemas.microsoft.com/office/drawing/2014/main" id="{3830F935-E791-CC00-2EC9-E51B2ECA5C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40E049-86FB-5B70-8D79-7B6E3845F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FCFEEE-3EAA-46A2-B5CC-9CAC9D6259BA}" type="slidenum">
              <a:rPr lang="en-US" smtClean="0"/>
              <a:t>‹#›</a:t>
            </a:fld>
            <a:endParaRPr lang="en-US"/>
          </a:p>
        </p:txBody>
      </p:sp>
    </p:spTree>
    <p:extLst>
      <p:ext uri="{BB962C8B-B14F-4D97-AF65-F5344CB8AC3E}">
        <p14:creationId xmlns:p14="http://schemas.microsoft.com/office/powerpoint/2010/main" val="413412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_mS0h41306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uc.hosted.panopto.com/Panopto/Pages/Viewer.aspx?id=bc9b31ba-391a-493e-8a38-b1bf017b65d6" TargetMode="External"/><Relationship Id="rId2" Type="http://schemas.openxmlformats.org/officeDocument/2006/relationships/hyperlink" Target="https://luc.hosted.panopto.com/Panopto/Pages/Viewer.aspx?id=59e9c527-470d-47a9-babb-b1c700fa8c4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83A8-3306-F2DD-1D5F-FF29D952A94A}"/>
              </a:ext>
            </a:extLst>
          </p:cNvPr>
          <p:cNvSpPr>
            <a:spLocks noGrp="1"/>
          </p:cNvSpPr>
          <p:nvPr>
            <p:ph type="ctrTitle"/>
          </p:nvPr>
        </p:nvSpPr>
        <p:spPr>
          <a:xfrm>
            <a:off x="1524000" y="1773381"/>
            <a:ext cx="9144000" cy="2669310"/>
          </a:xfrm>
        </p:spPr>
        <p:txBody>
          <a:bodyPr>
            <a:normAutofit/>
          </a:bodyPr>
          <a:lstStyle/>
          <a:p>
            <a:r>
              <a:rPr lang="en-US" sz="5400" dirty="0"/>
              <a:t>Student Videos: </a:t>
            </a:r>
            <a:br>
              <a:rPr lang="en-US" sz="5400" dirty="0"/>
            </a:br>
            <a:r>
              <a:rPr lang="en-US" sz="5400" dirty="0"/>
              <a:t>A Great Supplement </a:t>
            </a:r>
            <a:br>
              <a:rPr lang="en-US" sz="5400" dirty="0"/>
            </a:br>
            <a:r>
              <a:rPr lang="en-US" sz="5400" dirty="0"/>
              <a:t>For Writing Assignments</a:t>
            </a:r>
          </a:p>
        </p:txBody>
      </p:sp>
      <p:sp>
        <p:nvSpPr>
          <p:cNvPr id="3" name="Subtitle 2">
            <a:extLst>
              <a:ext uri="{FF2B5EF4-FFF2-40B4-BE49-F238E27FC236}">
                <a16:creationId xmlns:a16="http://schemas.microsoft.com/office/drawing/2014/main" id="{F57D0A75-E83F-EA5D-939C-5B383BC8E202}"/>
              </a:ext>
            </a:extLst>
          </p:cNvPr>
          <p:cNvSpPr>
            <a:spLocks noGrp="1"/>
          </p:cNvSpPr>
          <p:nvPr>
            <p:ph type="subTitle" idx="1"/>
          </p:nvPr>
        </p:nvSpPr>
        <p:spPr>
          <a:xfrm>
            <a:off x="1524000" y="4886036"/>
            <a:ext cx="9144000" cy="1493822"/>
          </a:xfrm>
        </p:spPr>
        <p:txBody>
          <a:bodyPr>
            <a:normAutofit/>
          </a:bodyPr>
          <a:lstStyle/>
          <a:p>
            <a:r>
              <a:rPr lang="en-US" dirty="0"/>
              <a:t>Bill Bergman</a:t>
            </a:r>
          </a:p>
          <a:p>
            <a:r>
              <a:rPr lang="en-US" dirty="0"/>
              <a:t>Loyola U. Chicago</a:t>
            </a:r>
          </a:p>
          <a:p>
            <a:r>
              <a:rPr lang="en-US" dirty="0"/>
              <a:t>August 14, 2024</a:t>
            </a:r>
          </a:p>
        </p:txBody>
      </p:sp>
      <p:pic>
        <p:nvPicPr>
          <p:cNvPr id="6" name="Graphic 5">
            <a:extLst>
              <a:ext uri="{FF2B5EF4-FFF2-40B4-BE49-F238E27FC236}">
                <a16:creationId xmlns:a16="http://schemas.microsoft.com/office/drawing/2014/main" id="{EC00F6EB-3B6C-F619-B5AA-64EA62582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564" y="731838"/>
            <a:ext cx="3219018" cy="683833"/>
          </a:xfrm>
          <a:prstGeom prst="rect">
            <a:avLst/>
          </a:prstGeom>
        </p:spPr>
      </p:pic>
    </p:spTree>
    <p:extLst>
      <p:ext uri="{BB962C8B-B14F-4D97-AF65-F5344CB8AC3E}">
        <p14:creationId xmlns:p14="http://schemas.microsoft.com/office/powerpoint/2010/main" val="211872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56B2-CC18-7B7B-B807-E3759C365A6A}"/>
              </a:ext>
            </a:extLst>
          </p:cNvPr>
          <p:cNvSpPr>
            <a:spLocks noGrp="1"/>
          </p:cNvSpPr>
          <p:nvPr>
            <p:ph type="title"/>
          </p:nvPr>
        </p:nvSpPr>
        <p:spPr/>
        <p:txBody>
          <a:bodyPr/>
          <a:lstStyle/>
          <a:p>
            <a:r>
              <a:rPr lang="en-US" dirty="0"/>
              <a:t>Be On Time</a:t>
            </a:r>
          </a:p>
        </p:txBody>
      </p:sp>
      <p:pic>
        <p:nvPicPr>
          <p:cNvPr id="1026" name="Picture 2" descr="Strategy &amp; Techniques for a typical Laser race - Yachts and Yachting with  Nick Thompson - YouTube">
            <a:extLst>
              <a:ext uri="{FF2B5EF4-FFF2-40B4-BE49-F238E27FC236}">
                <a16:creationId xmlns:a16="http://schemas.microsoft.com/office/drawing/2014/main" id="{284BA878-FED7-3C61-BE4B-EFF16521F7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3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69D8-5C37-5560-97C1-1820BE2B07EB}"/>
              </a:ext>
            </a:extLst>
          </p:cNvPr>
          <p:cNvSpPr>
            <a:spLocks noGrp="1"/>
          </p:cNvSpPr>
          <p:nvPr>
            <p:ph type="title"/>
          </p:nvPr>
        </p:nvSpPr>
        <p:spPr/>
        <p:txBody>
          <a:bodyPr/>
          <a:lstStyle/>
          <a:p>
            <a:r>
              <a:rPr lang="en-US" dirty="0"/>
              <a:t>Look Ahead	</a:t>
            </a:r>
          </a:p>
        </p:txBody>
      </p:sp>
      <p:pic>
        <p:nvPicPr>
          <p:cNvPr id="3074" name="Picture 2">
            <a:extLst>
              <a:ext uri="{FF2B5EF4-FFF2-40B4-BE49-F238E27FC236}">
                <a16:creationId xmlns:a16="http://schemas.microsoft.com/office/drawing/2014/main" id="{92C2B53C-B731-BCCD-1BBC-9A1898AC90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48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E89F-83AC-F9FC-EA8C-FBAD33E37134}"/>
              </a:ext>
            </a:extLst>
          </p:cNvPr>
          <p:cNvSpPr>
            <a:spLocks noGrp="1"/>
          </p:cNvSpPr>
          <p:nvPr>
            <p:ph type="title"/>
          </p:nvPr>
        </p:nvSpPr>
        <p:spPr/>
        <p:txBody>
          <a:bodyPr/>
          <a:lstStyle/>
          <a:p>
            <a:r>
              <a:rPr lang="en-US" dirty="0"/>
              <a:t>Sail It Flat</a:t>
            </a:r>
          </a:p>
        </p:txBody>
      </p:sp>
      <p:pic>
        <p:nvPicPr>
          <p:cNvPr id="4098" name="Picture 2" descr="The Science of Hiking &gt;&gt; Scuttlebutt Sailing News">
            <a:extLst>
              <a:ext uri="{FF2B5EF4-FFF2-40B4-BE49-F238E27FC236}">
                <a16:creationId xmlns:a16="http://schemas.microsoft.com/office/drawing/2014/main" id="{508C53DF-DB04-2D50-6B7C-145DFB22BC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9362" y="1958181"/>
            <a:ext cx="7153275"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5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D399-9418-4DAD-A865-92CC94EED16D}"/>
              </a:ext>
            </a:extLst>
          </p:cNvPr>
          <p:cNvSpPr>
            <a:spLocks noGrp="1"/>
          </p:cNvSpPr>
          <p:nvPr>
            <p:ph type="title"/>
          </p:nvPr>
        </p:nvSpPr>
        <p:spPr/>
        <p:txBody>
          <a:bodyPr/>
          <a:lstStyle/>
          <a:p>
            <a:r>
              <a:rPr lang="en-US" dirty="0"/>
              <a:t>Sail Your Own Race / Don’t Follow the Crowd</a:t>
            </a:r>
          </a:p>
        </p:txBody>
      </p:sp>
      <p:pic>
        <p:nvPicPr>
          <p:cNvPr id="5122" name="Picture 2" descr="Cork Week Champions Waiting To be Crowned">
            <a:extLst>
              <a:ext uri="{FF2B5EF4-FFF2-40B4-BE49-F238E27FC236}">
                <a16:creationId xmlns:a16="http://schemas.microsoft.com/office/drawing/2014/main" id="{9A243DF3-54CA-E30D-511C-80C0DB3E4D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967706"/>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9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D906-9E8F-E53C-5DAF-14F3240398FC}"/>
              </a:ext>
            </a:extLst>
          </p:cNvPr>
          <p:cNvSpPr>
            <a:spLocks noGrp="1"/>
          </p:cNvSpPr>
          <p:nvPr>
            <p:ph type="title"/>
          </p:nvPr>
        </p:nvSpPr>
        <p:spPr/>
        <p:txBody>
          <a:bodyPr/>
          <a:lstStyle/>
          <a:p>
            <a:r>
              <a:rPr lang="en-US" dirty="0"/>
              <a:t>Tack on the Headers</a:t>
            </a:r>
          </a:p>
        </p:txBody>
      </p:sp>
      <p:pic>
        <p:nvPicPr>
          <p:cNvPr id="6146" name="Picture 2" descr="How to Sail Fast Up the First Beat When You Have Oscillating Shifts">
            <a:extLst>
              <a:ext uri="{FF2B5EF4-FFF2-40B4-BE49-F238E27FC236}">
                <a16:creationId xmlns:a16="http://schemas.microsoft.com/office/drawing/2014/main" id="{7278AF50-CE8B-A956-8FA3-8F4375AF3B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4775" y="1592129"/>
            <a:ext cx="3795789" cy="463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9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7952-5B47-2AEB-8A57-D6F5B91F8273}"/>
              </a:ext>
            </a:extLst>
          </p:cNvPr>
          <p:cNvSpPr>
            <a:spLocks noGrp="1"/>
          </p:cNvSpPr>
          <p:nvPr>
            <p:ph type="title"/>
          </p:nvPr>
        </p:nvSpPr>
        <p:spPr/>
        <p:txBody>
          <a:bodyPr/>
          <a:lstStyle/>
          <a:p>
            <a:r>
              <a:rPr lang="en-US" dirty="0"/>
              <a:t>Know the Rules</a:t>
            </a:r>
          </a:p>
        </p:txBody>
      </p:sp>
      <p:pic>
        <p:nvPicPr>
          <p:cNvPr id="7170" name="Picture 2" descr="Racing Rules">
            <a:extLst>
              <a:ext uri="{FF2B5EF4-FFF2-40B4-BE49-F238E27FC236}">
                <a16:creationId xmlns:a16="http://schemas.microsoft.com/office/drawing/2014/main" id="{0F6BE287-EF6D-5763-2C30-A7633487AC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7517" y="1825625"/>
            <a:ext cx="731696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7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4E39-C7B9-A1B9-A7A0-1B84B83A548E}"/>
              </a:ext>
            </a:extLst>
          </p:cNvPr>
          <p:cNvSpPr>
            <a:spLocks noGrp="1"/>
          </p:cNvSpPr>
          <p:nvPr>
            <p:ph type="title"/>
          </p:nvPr>
        </p:nvSpPr>
        <p:spPr/>
        <p:txBody>
          <a:bodyPr/>
          <a:lstStyle/>
          <a:p>
            <a:r>
              <a:rPr lang="en-US" dirty="0"/>
              <a:t>Stay Out of the Courtroom</a:t>
            </a:r>
          </a:p>
        </p:txBody>
      </p:sp>
      <p:pic>
        <p:nvPicPr>
          <p:cNvPr id="8194" name="Picture 2" descr="Cheating at yacht racing: how honest a sailor are you?">
            <a:extLst>
              <a:ext uri="{FF2B5EF4-FFF2-40B4-BE49-F238E27FC236}">
                <a16:creationId xmlns:a16="http://schemas.microsoft.com/office/drawing/2014/main" id="{607A2F42-020E-5760-FFDB-6D3BE4FCD2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4671" y="1690687"/>
            <a:ext cx="6915757" cy="464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1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4196-A3B2-BCB7-130D-63B33A351053}"/>
              </a:ext>
            </a:extLst>
          </p:cNvPr>
          <p:cNvSpPr>
            <a:spLocks noGrp="1"/>
          </p:cNvSpPr>
          <p:nvPr>
            <p:ph type="title"/>
          </p:nvPr>
        </p:nvSpPr>
        <p:spPr/>
        <p:txBody>
          <a:bodyPr/>
          <a:lstStyle/>
          <a:p>
            <a:r>
              <a:rPr lang="en-US" dirty="0"/>
              <a:t>Don’t Tip Over	</a:t>
            </a:r>
          </a:p>
        </p:txBody>
      </p:sp>
      <p:pic>
        <p:nvPicPr>
          <p:cNvPr id="2050" name="Picture 2" descr="America's Cup: The Resurrection of American Magic - The New York Times">
            <a:extLst>
              <a:ext uri="{FF2B5EF4-FFF2-40B4-BE49-F238E27FC236}">
                <a16:creationId xmlns:a16="http://schemas.microsoft.com/office/drawing/2014/main" id="{C05F7F4A-D595-6158-60FD-8532A65821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998" y="1825625"/>
            <a:ext cx="773800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6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7533-4AD2-B93D-3ACC-A78DC56FFFC1}"/>
              </a:ext>
            </a:extLst>
          </p:cNvPr>
          <p:cNvSpPr>
            <a:spLocks noGrp="1"/>
          </p:cNvSpPr>
          <p:nvPr>
            <p:ph type="title"/>
          </p:nvPr>
        </p:nvSpPr>
        <p:spPr/>
        <p:txBody>
          <a:bodyPr/>
          <a:lstStyle/>
          <a:p>
            <a:r>
              <a:rPr lang="en-US" dirty="0">
                <a:hlinkClick r:id="rId2"/>
              </a:rPr>
              <a:t>If You Do Tip Over, Get it Back Up Quickly</a:t>
            </a:r>
            <a:endParaRPr lang="en-US" dirty="0"/>
          </a:p>
        </p:txBody>
      </p:sp>
      <p:pic>
        <p:nvPicPr>
          <p:cNvPr id="5" name="Picture 4">
            <a:extLst>
              <a:ext uri="{FF2B5EF4-FFF2-40B4-BE49-F238E27FC236}">
                <a16:creationId xmlns:a16="http://schemas.microsoft.com/office/drawing/2014/main" id="{21426F1F-030B-ABC8-34E9-4DABE9EC56E1}"/>
              </a:ext>
            </a:extLst>
          </p:cNvPr>
          <p:cNvPicPr>
            <a:picLocks noChangeAspect="1"/>
          </p:cNvPicPr>
          <p:nvPr/>
        </p:nvPicPr>
        <p:blipFill>
          <a:blip r:embed="rId3"/>
          <a:stretch>
            <a:fillRect/>
          </a:stretch>
        </p:blipFill>
        <p:spPr>
          <a:xfrm>
            <a:off x="1666780" y="1571768"/>
            <a:ext cx="8466554" cy="4778154"/>
          </a:xfrm>
          <a:prstGeom prst="rect">
            <a:avLst/>
          </a:prstGeom>
        </p:spPr>
      </p:pic>
    </p:spTree>
    <p:extLst>
      <p:ext uri="{BB962C8B-B14F-4D97-AF65-F5344CB8AC3E}">
        <p14:creationId xmlns:p14="http://schemas.microsoft.com/office/powerpoint/2010/main" val="270027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EAE9-F163-3586-1C26-730373D79FB5}"/>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80870163-1B75-E1F6-A54E-00227389482A}"/>
              </a:ext>
            </a:extLst>
          </p:cNvPr>
          <p:cNvSpPr>
            <a:spLocks noGrp="1"/>
          </p:cNvSpPr>
          <p:nvPr>
            <p:ph idx="1"/>
          </p:nvPr>
        </p:nvSpPr>
        <p:spPr/>
        <p:txBody>
          <a:bodyPr>
            <a:normAutofit lnSpcReduction="10000"/>
          </a:bodyPr>
          <a:lstStyle/>
          <a:p>
            <a:pPr lvl="1"/>
            <a:endParaRPr lang="en-US" dirty="0"/>
          </a:p>
          <a:p>
            <a:r>
              <a:rPr lang="en-US" dirty="0"/>
              <a:t>Provides check on AI “shortcutting,” and reinforces learning.</a:t>
            </a:r>
          </a:p>
          <a:p>
            <a:endParaRPr lang="en-US" dirty="0"/>
          </a:p>
          <a:p>
            <a:r>
              <a:rPr lang="en-US" dirty="0"/>
              <a:t>Provides broader and deeper benefits for student development.</a:t>
            </a:r>
          </a:p>
          <a:p>
            <a:endParaRPr lang="en-US" dirty="0"/>
          </a:p>
          <a:p>
            <a:r>
              <a:rPr lang="en-US" dirty="0"/>
              <a:t>Helps personalize/motivate relationship with students.</a:t>
            </a:r>
          </a:p>
          <a:p>
            <a:endParaRPr lang="en-US" dirty="0"/>
          </a:p>
          <a:p>
            <a:r>
              <a:rPr lang="en-US" dirty="0"/>
              <a:t>First inspired by my own lecture </a:t>
            </a:r>
            <a:r>
              <a:rPr lang="en-US"/>
              <a:t>videos experience. </a:t>
            </a:r>
            <a:endParaRPr lang="en-US" dirty="0"/>
          </a:p>
          <a:p>
            <a:pPr lvl="1"/>
            <a:r>
              <a:rPr lang="en-US" dirty="0"/>
              <a:t>What’s good for the goose is good for the gander.</a:t>
            </a:r>
          </a:p>
          <a:p>
            <a:endParaRPr lang="en-US" dirty="0"/>
          </a:p>
        </p:txBody>
      </p:sp>
    </p:spTree>
    <p:extLst>
      <p:ext uri="{BB962C8B-B14F-4D97-AF65-F5344CB8AC3E}">
        <p14:creationId xmlns:p14="http://schemas.microsoft.com/office/powerpoint/2010/main" val="44791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2EF1-9E9B-EE36-0689-9F363E08CF9C}"/>
              </a:ext>
            </a:extLst>
          </p:cNvPr>
          <p:cNvSpPr>
            <a:spLocks noGrp="1"/>
          </p:cNvSpPr>
          <p:nvPr>
            <p:ph type="title"/>
          </p:nvPr>
        </p:nvSpPr>
        <p:spPr/>
        <p:txBody>
          <a:bodyPr/>
          <a:lstStyle/>
          <a:p>
            <a:r>
              <a:rPr lang="en-US" dirty="0"/>
              <a:t>Video Snippets		</a:t>
            </a:r>
          </a:p>
        </p:txBody>
      </p:sp>
      <p:sp>
        <p:nvSpPr>
          <p:cNvPr id="3" name="Content Placeholder 2">
            <a:extLst>
              <a:ext uri="{FF2B5EF4-FFF2-40B4-BE49-F238E27FC236}">
                <a16:creationId xmlns:a16="http://schemas.microsoft.com/office/drawing/2014/main" id="{F235A544-5E48-CB51-55A8-8C036CC142D0}"/>
              </a:ext>
            </a:extLst>
          </p:cNvPr>
          <p:cNvSpPr>
            <a:spLocks noGrp="1"/>
          </p:cNvSpPr>
          <p:nvPr>
            <p:ph idx="1"/>
          </p:nvPr>
        </p:nvSpPr>
        <p:spPr/>
        <p:txBody>
          <a:bodyPr>
            <a:normAutofit/>
          </a:bodyPr>
          <a:lstStyle/>
          <a:p>
            <a:endParaRPr lang="en-US" dirty="0">
              <a:hlinkClick r:id="rId2"/>
            </a:endParaRPr>
          </a:p>
          <a:p>
            <a:r>
              <a:rPr lang="en-US" dirty="0">
                <a:hlinkClick r:id="rId2"/>
              </a:rPr>
              <a:t>Alina Chaudhary</a:t>
            </a:r>
            <a:endParaRPr lang="en-US" dirty="0"/>
          </a:p>
          <a:p>
            <a:endParaRPr lang="en-US" dirty="0"/>
          </a:p>
          <a:p>
            <a:r>
              <a:rPr lang="en-US" dirty="0">
                <a:hlinkClick r:id="rId3"/>
              </a:rPr>
              <a:t>Lydia Garcia</a:t>
            </a:r>
            <a:endParaRPr lang="en-US" dirty="0"/>
          </a:p>
          <a:p>
            <a:endParaRPr lang="en-US" dirty="0"/>
          </a:p>
          <a:p>
            <a:r>
              <a:rPr lang="en-US" dirty="0">
                <a:hlinkClick r:id="rId2"/>
              </a:rPr>
              <a:t>Noah Shaw</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13443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49B4-E9E7-AFA0-516A-7DC444B55931}"/>
              </a:ext>
            </a:extLst>
          </p:cNvPr>
          <p:cNvSpPr>
            <a:spLocks noGrp="1"/>
          </p:cNvSpPr>
          <p:nvPr>
            <p:ph type="title"/>
          </p:nvPr>
        </p:nvSpPr>
        <p:spPr/>
        <p:txBody>
          <a:bodyPr/>
          <a:lstStyle/>
          <a:p>
            <a:r>
              <a:rPr lang="en-US" dirty="0"/>
              <a:t>Observation 1</a:t>
            </a:r>
          </a:p>
        </p:txBody>
      </p:sp>
      <p:sp>
        <p:nvSpPr>
          <p:cNvPr id="3" name="Content Placeholder 2">
            <a:extLst>
              <a:ext uri="{FF2B5EF4-FFF2-40B4-BE49-F238E27FC236}">
                <a16:creationId xmlns:a16="http://schemas.microsoft.com/office/drawing/2014/main" id="{A9090803-51CC-A08E-C8ED-3721956DDE34}"/>
              </a:ext>
            </a:extLst>
          </p:cNvPr>
          <p:cNvSpPr>
            <a:spLocks noGrp="1"/>
          </p:cNvSpPr>
          <p:nvPr>
            <p:ph idx="1"/>
          </p:nvPr>
        </p:nvSpPr>
        <p:spPr>
          <a:xfrm>
            <a:off x="184727" y="1825625"/>
            <a:ext cx="11802061" cy="4351338"/>
          </a:xfrm>
        </p:spPr>
        <p:txBody>
          <a:bodyPr>
            <a:normAutofit/>
          </a:bodyPr>
          <a:lstStyle/>
          <a:p>
            <a:pPr algn="l" rtl="0" fontAlgn="base"/>
            <a:endParaRPr lang="en-US" b="0" i="0" dirty="0">
              <a:solidFill>
                <a:srgbClr val="242424"/>
              </a:solidFill>
              <a:effectLst/>
              <a:highlight>
                <a:srgbClr val="FFFFFF"/>
              </a:highlight>
              <a:latin typeface="Segoe UI" panose="020B0502040204020203" pitchFamily="34" charset="0"/>
            </a:endParaRPr>
          </a:p>
          <a:p>
            <a:pPr algn="l" rtl="0" fontAlgn="base"/>
            <a:r>
              <a:rPr lang="en-US" b="1" i="0" dirty="0">
                <a:solidFill>
                  <a:srgbClr val="242424"/>
                </a:solidFill>
                <a:effectLst/>
                <a:highlight>
                  <a:srgbClr val="FFFFFF"/>
                </a:highlight>
                <a:latin typeface="Segoe UI" panose="020B0502040204020203" pitchFamily="34" charset="0"/>
              </a:rPr>
              <a:t>Question: “</a:t>
            </a:r>
            <a:r>
              <a:rPr lang="en-US" b="0" i="0" dirty="0">
                <a:solidFill>
                  <a:srgbClr val="242424"/>
                </a:solidFill>
                <a:effectLst/>
                <a:highlight>
                  <a:srgbClr val="FFFFFF"/>
                </a:highlight>
                <a:latin typeface="Segoe UI" panose="020B0502040204020203" pitchFamily="34" charset="0"/>
              </a:rPr>
              <a:t>May I please share parts of your video with Loyol</a:t>
            </a:r>
            <a:r>
              <a:rPr lang="en-US" dirty="0">
                <a:solidFill>
                  <a:srgbClr val="242424"/>
                </a:solidFill>
                <a:highlight>
                  <a:srgbClr val="FFFFFF"/>
                </a:highlight>
                <a:latin typeface="Segoe UI" panose="020B0502040204020203" pitchFamily="34" charset="0"/>
              </a:rPr>
              <a:t>a faculty?”</a:t>
            </a:r>
            <a:endParaRPr lang="en-US" b="0" i="0" dirty="0">
              <a:solidFill>
                <a:srgbClr val="242424"/>
              </a:solidFill>
              <a:effectLst/>
              <a:highlight>
                <a:srgbClr val="FFFFFF"/>
              </a:highlight>
              <a:latin typeface="Segoe UI" panose="020B0502040204020203" pitchFamily="34" charset="0"/>
            </a:endParaRPr>
          </a:p>
          <a:p>
            <a:pPr algn="l" rtl="0" fontAlgn="base"/>
            <a:endParaRPr lang="en-US" b="0" i="0" dirty="0">
              <a:solidFill>
                <a:srgbClr val="242424"/>
              </a:solidFill>
              <a:effectLst/>
              <a:highlight>
                <a:srgbClr val="FFFFFF"/>
              </a:highlight>
              <a:latin typeface="Segoe UI" panose="020B0502040204020203" pitchFamily="34" charset="0"/>
            </a:endParaRPr>
          </a:p>
          <a:p>
            <a:pPr algn="l" rtl="0" fontAlgn="base"/>
            <a:r>
              <a:rPr lang="en-US" b="1" i="0" dirty="0">
                <a:solidFill>
                  <a:srgbClr val="242424"/>
                </a:solidFill>
                <a:effectLst/>
                <a:highlight>
                  <a:srgbClr val="FFFFFF"/>
                </a:highlight>
                <a:latin typeface="Segoe UI" panose="020B0502040204020203" pitchFamily="34" charset="0"/>
              </a:rPr>
              <a:t>Answer: “</a:t>
            </a:r>
            <a:r>
              <a:rPr lang="en-US" b="0" i="0" dirty="0">
                <a:solidFill>
                  <a:srgbClr val="242424"/>
                </a:solidFill>
                <a:effectLst/>
                <a:highlight>
                  <a:srgbClr val="FFFFFF"/>
                </a:highlight>
                <a:latin typeface="Segoe UI" panose="020B0502040204020203" pitchFamily="34" charset="0"/>
              </a:rPr>
              <a:t>Yes, of course. Thank you for asking! The videos really allowed me to understand and conceptualize the concepts of the course and without it I don’t think I would have the grade I currently have.” </a:t>
            </a:r>
            <a:br>
              <a:rPr lang="en-US" b="0" i="0" dirty="0">
                <a:solidFill>
                  <a:srgbClr val="242424"/>
                </a:solidFill>
                <a:effectLst/>
                <a:highlight>
                  <a:srgbClr val="FFFFFF"/>
                </a:highlight>
                <a:latin typeface="Segoe UI" panose="020B0502040204020203" pitchFamily="34" charset="0"/>
              </a:rPr>
            </a:br>
            <a:endParaRPr lang="en-US" b="0" i="0" dirty="0">
              <a:solidFill>
                <a:srgbClr val="242424"/>
              </a:solidFill>
              <a:effectLst/>
              <a:highlight>
                <a:srgbClr val="FFFFFF"/>
              </a:highlight>
              <a:latin typeface="Segoe UI" panose="020B0502040204020203" pitchFamily="34" charset="0"/>
            </a:endParaRPr>
          </a:p>
          <a:p>
            <a:pPr marL="0" indent="0">
              <a:buNone/>
            </a:pPr>
            <a:br>
              <a:rPr lang="en-US" dirty="0"/>
            </a:br>
            <a:endParaRPr lang="en-US" dirty="0"/>
          </a:p>
        </p:txBody>
      </p:sp>
    </p:spTree>
    <p:extLst>
      <p:ext uri="{BB962C8B-B14F-4D97-AF65-F5344CB8AC3E}">
        <p14:creationId xmlns:p14="http://schemas.microsoft.com/office/powerpoint/2010/main" val="299551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FFD9-79BD-489B-05BF-5657B28BD323}"/>
              </a:ext>
            </a:extLst>
          </p:cNvPr>
          <p:cNvSpPr>
            <a:spLocks noGrp="1"/>
          </p:cNvSpPr>
          <p:nvPr>
            <p:ph type="title"/>
          </p:nvPr>
        </p:nvSpPr>
        <p:spPr/>
        <p:txBody>
          <a:bodyPr/>
          <a:lstStyle/>
          <a:p>
            <a:r>
              <a:rPr lang="en-US" dirty="0"/>
              <a:t>Observation 2</a:t>
            </a:r>
          </a:p>
        </p:txBody>
      </p:sp>
      <p:sp>
        <p:nvSpPr>
          <p:cNvPr id="3" name="Content Placeholder 2">
            <a:extLst>
              <a:ext uri="{FF2B5EF4-FFF2-40B4-BE49-F238E27FC236}">
                <a16:creationId xmlns:a16="http://schemas.microsoft.com/office/drawing/2014/main" id="{FA6C2E9B-9CC3-8915-4341-CCF7F7118741}"/>
              </a:ext>
            </a:extLst>
          </p:cNvPr>
          <p:cNvSpPr>
            <a:spLocks noGrp="1"/>
          </p:cNvSpPr>
          <p:nvPr>
            <p:ph idx="1"/>
          </p:nvPr>
        </p:nvSpPr>
        <p:spPr>
          <a:xfrm>
            <a:off x="838200" y="2124363"/>
            <a:ext cx="10515600" cy="4052599"/>
          </a:xfrm>
        </p:spPr>
        <p:txBody>
          <a:bodyPr/>
          <a:lstStyle/>
          <a:p>
            <a:r>
              <a:rPr lang="en-US" b="0" i="0" dirty="0">
                <a:solidFill>
                  <a:srgbClr val="000000"/>
                </a:solidFill>
                <a:effectLst/>
                <a:highlight>
                  <a:srgbClr val="FFFFFF"/>
                </a:highlight>
                <a:latin typeface="Aptos" panose="020B0004020202020204" pitchFamily="34" charset="0"/>
              </a:rPr>
              <a:t>“Thank you for a great learning experience this summer. I really enjoyed learning more about investments, and the reflection videos were a great way for us students to retain information by taking another step into the thought process of applying learning concepts!”</a:t>
            </a:r>
            <a:endParaRPr lang="en-US" dirty="0"/>
          </a:p>
        </p:txBody>
      </p:sp>
    </p:spTree>
    <p:extLst>
      <p:ext uri="{BB962C8B-B14F-4D97-AF65-F5344CB8AC3E}">
        <p14:creationId xmlns:p14="http://schemas.microsoft.com/office/powerpoint/2010/main" val="361024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FEA2-0096-9E00-CF9F-5D131697A3F2}"/>
              </a:ext>
            </a:extLst>
          </p:cNvPr>
          <p:cNvSpPr>
            <a:spLocks noGrp="1"/>
          </p:cNvSpPr>
          <p:nvPr>
            <p:ph type="title"/>
          </p:nvPr>
        </p:nvSpPr>
        <p:spPr/>
        <p:txBody>
          <a:bodyPr/>
          <a:lstStyle/>
          <a:p>
            <a:r>
              <a:rPr lang="en-US" dirty="0"/>
              <a:t>Observation 3</a:t>
            </a:r>
          </a:p>
        </p:txBody>
      </p:sp>
      <p:sp>
        <p:nvSpPr>
          <p:cNvPr id="3" name="Content Placeholder 2">
            <a:extLst>
              <a:ext uri="{FF2B5EF4-FFF2-40B4-BE49-F238E27FC236}">
                <a16:creationId xmlns:a16="http://schemas.microsoft.com/office/drawing/2014/main" id="{1FC21DCF-4631-FCF2-1AC4-CB185C54B478}"/>
              </a:ext>
            </a:extLst>
          </p:cNvPr>
          <p:cNvSpPr>
            <a:spLocks noGrp="1"/>
          </p:cNvSpPr>
          <p:nvPr>
            <p:ph idx="1"/>
          </p:nvPr>
        </p:nvSpPr>
        <p:spPr/>
        <p:txBody>
          <a:bodyPr>
            <a:normAutofit/>
          </a:bodyPr>
          <a:lstStyle/>
          <a:p>
            <a:pPr algn="l" fontAlgn="base"/>
            <a:endParaRPr lang="en-US" sz="1800" b="0" i="0" dirty="0">
              <a:solidFill>
                <a:srgbClr val="000000"/>
              </a:solidFill>
              <a:effectLst/>
              <a:highlight>
                <a:srgbClr val="FFFFFF"/>
              </a:highlight>
              <a:latin typeface="Aptos" panose="020B0004020202020204" pitchFamily="34" charset="0"/>
            </a:endParaRPr>
          </a:p>
          <a:p>
            <a:pPr algn="l" fontAlgn="base"/>
            <a:r>
              <a:rPr lang="en-US" b="0" i="0" dirty="0">
                <a:solidFill>
                  <a:srgbClr val="000000"/>
                </a:solidFill>
                <a:effectLst/>
                <a:highlight>
                  <a:srgbClr val="FFFFFF"/>
                </a:highlight>
                <a:latin typeface="Aptos" panose="020B0004020202020204" pitchFamily="34" charset="0"/>
              </a:rPr>
              <a:t>“Many of us in my generation seem to lack strong and confident public speaking skills, so I truly appreciate your idea of requiring us to create these videos. It may be uncomfortable initially, but if we truly develop and hone our ability to speak clearly, articulately, and confidently, we will be propelled forward 10-fold in life (professionally and personally).”</a:t>
            </a:r>
          </a:p>
        </p:txBody>
      </p:sp>
    </p:spTree>
    <p:extLst>
      <p:ext uri="{BB962C8B-B14F-4D97-AF65-F5344CB8AC3E}">
        <p14:creationId xmlns:p14="http://schemas.microsoft.com/office/powerpoint/2010/main" val="322009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4BBF-405E-B4E0-92DE-F1947B710F0F}"/>
              </a:ext>
            </a:extLst>
          </p:cNvPr>
          <p:cNvSpPr>
            <a:spLocks noGrp="1"/>
          </p:cNvSpPr>
          <p:nvPr>
            <p:ph type="title"/>
          </p:nvPr>
        </p:nvSpPr>
        <p:spPr/>
        <p:txBody>
          <a:bodyPr/>
          <a:lstStyle/>
          <a:p>
            <a:r>
              <a:rPr lang="en-US" dirty="0"/>
              <a:t>Observation 4</a:t>
            </a:r>
          </a:p>
        </p:txBody>
      </p:sp>
      <p:sp>
        <p:nvSpPr>
          <p:cNvPr id="3" name="Content Placeholder 2">
            <a:extLst>
              <a:ext uri="{FF2B5EF4-FFF2-40B4-BE49-F238E27FC236}">
                <a16:creationId xmlns:a16="http://schemas.microsoft.com/office/drawing/2014/main" id="{28FE0DD1-C795-7A43-B8BB-BFEDAE12C50E}"/>
              </a:ext>
            </a:extLst>
          </p:cNvPr>
          <p:cNvSpPr>
            <a:spLocks noGrp="1"/>
          </p:cNvSpPr>
          <p:nvPr>
            <p:ph idx="1"/>
          </p:nvPr>
        </p:nvSpPr>
        <p:spPr/>
        <p:txBody>
          <a:bodyPr>
            <a:normAutofit lnSpcReduction="10000"/>
          </a:bodyPr>
          <a:lstStyle/>
          <a:p>
            <a:endParaRPr lang="en-US" dirty="0"/>
          </a:p>
          <a:p>
            <a:pPr algn="l" fontAlgn="base"/>
            <a:r>
              <a:rPr lang="en-US" sz="2800" b="0" i="0" dirty="0">
                <a:solidFill>
                  <a:srgbClr val="000000"/>
                </a:solidFill>
                <a:effectLst/>
                <a:highlight>
                  <a:srgbClr val="FFFFFF"/>
                </a:highlight>
                <a:latin typeface="Aptos" panose="020B0004020202020204" pitchFamily="34" charset="0"/>
              </a:rPr>
              <a:t>“Dr. Andrew Huberman (Professor at Stanford) recently spoke about how professors have been slowly reducing the difficulty of their teachings due to our reduced cognitive focus capacity and ability to learn complicated college-level materials, ultimately producing a lower outcome of human minds. </a:t>
            </a:r>
            <a:r>
              <a:rPr lang="en-US" sz="2800" dirty="0">
                <a:solidFill>
                  <a:srgbClr val="000000"/>
                </a:solidFill>
                <a:highlight>
                  <a:srgbClr val="FFFFFF"/>
                </a:highlight>
                <a:latin typeface="Aptos" panose="020B0004020202020204" pitchFamily="34" charset="0"/>
              </a:rPr>
              <a:t>Huberman a</a:t>
            </a:r>
            <a:r>
              <a:rPr lang="en-US" sz="2800" b="0" i="0" dirty="0">
                <a:solidFill>
                  <a:srgbClr val="000000"/>
                </a:solidFill>
                <a:effectLst/>
                <a:highlight>
                  <a:srgbClr val="FFFFFF"/>
                </a:highlight>
                <a:latin typeface="Aptos" panose="020B0004020202020204" pitchFamily="34" charset="0"/>
              </a:rPr>
              <a:t>sserts this reduction is attributed to the unregulated use of social media and how everything is at the tips of our hands, weakening our minds since we are not often prompted to engage in deep, contemplative thinking. In sum, thank you for challenging us with your public speaking exercises!”</a:t>
            </a:r>
          </a:p>
          <a:p>
            <a:pPr algn="l" fontAlgn="base"/>
            <a:endParaRPr lang="en-US" sz="2800" b="0" i="0" dirty="0">
              <a:solidFill>
                <a:srgbClr val="000000"/>
              </a:solidFill>
              <a:effectLst/>
              <a:highlight>
                <a:srgbClr val="FFFFFF"/>
              </a:highlight>
              <a:latin typeface="Aptos" panose="020B0004020202020204" pitchFamily="34" charset="0"/>
            </a:endParaRPr>
          </a:p>
          <a:p>
            <a:endParaRPr lang="en-US" dirty="0"/>
          </a:p>
        </p:txBody>
      </p:sp>
    </p:spTree>
    <p:extLst>
      <p:ext uri="{BB962C8B-B14F-4D97-AF65-F5344CB8AC3E}">
        <p14:creationId xmlns:p14="http://schemas.microsoft.com/office/powerpoint/2010/main" val="354756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D46F-4C41-4F1C-24F5-F58CBB832CB4}"/>
              </a:ext>
            </a:extLst>
          </p:cNvPr>
          <p:cNvSpPr>
            <a:spLocks noGrp="1"/>
          </p:cNvSpPr>
          <p:nvPr>
            <p:ph type="title"/>
          </p:nvPr>
        </p:nvSpPr>
        <p:spPr/>
        <p:txBody>
          <a:bodyPr/>
          <a:lstStyle/>
          <a:p>
            <a:pPr algn="ctr"/>
            <a:r>
              <a:rPr lang="en-US" dirty="0"/>
              <a:t>Ten Lessons from Sailboat Racing </a:t>
            </a:r>
            <a:br>
              <a:rPr lang="en-US" dirty="0"/>
            </a:br>
            <a:r>
              <a:rPr lang="en-US" dirty="0"/>
              <a:t>for Finance and Investing</a:t>
            </a:r>
          </a:p>
        </p:txBody>
      </p:sp>
      <p:pic>
        <p:nvPicPr>
          <p:cNvPr id="1026" name="Picture 2" descr="Weight Distribution and Boat Speed: Stay &quot;Centered&quot; to Go Fast - SailZing">
            <a:extLst>
              <a:ext uri="{FF2B5EF4-FFF2-40B4-BE49-F238E27FC236}">
                <a16:creationId xmlns:a16="http://schemas.microsoft.com/office/drawing/2014/main" id="{0A3E3F94-984C-C492-A7BC-E752CCA707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9796" y="1825625"/>
            <a:ext cx="78324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29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5565-165F-EBEC-A5DF-D041327635CF}"/>
              </a:ext>
            </a:extLst>
          </p:cNvPr>
          <p:cNvSpPr>
            <a:spLocks noGrp="1"/>
          </p:cNvSpPr>
          <p:nvPr>
            <p:ph type="title"/>
          </p:nvPr>
        </p:nvSpPr>
        <p:spPr/>
        <p:txBody>
          <a:bodyPr/>
          <a:lstStyle/>
          <a:p>
            <a:r>
              <a:rPr lang="en-US" dirty="0"/>
              <a:t>Lessons From Sailboat Racing for </a:t>
            </a:r>
            <a:r>
              <a:rPr lang="en-US" i="1" dirty="0"/>
              <a:t>Finance</a:t>
            </a:r>
          </a:p>
        </p:txBody>
      </p:sp>
      <p:sp>
        <p:nvSpPr>
          <p:cNvPr id="3" name="Content Placeholder 2">
            <a:extLst>
              <a:ext uri="{FF2B5EF4-FFF2-40B4-BE49-F238E27FC236}">
                <a16:creationId xmlns:a16="http://schemas.microsoft.com/office/drawing/2014/main" id="{0A8849AA-94C3-9666-4C74-B85D7B098573}"/>
              </a:ext>
            </a:extLst>
          </p:cNvPr>
          <p:cNvSpPr>
            <a:spLocks noGrp="1"/>
          </p:cNvSpPr>
          <p:nvPr>
            <p:ph idx="1"/>
          </p:nvPr>
        </p:nvSpPr>
        <p:spPr/>
        <p:txBody>
          <a:bodyPr>
            <a:normAutofit fontScale="92500" lnSpcReduction="20000"/>
          </a:bodyPr>
          <a:lstStyle/>
          <a:p>
            <a:r>
              <a:rPr lang="en-US" dirty="0"/>
              <a:t>Be on time</a:t>
            </a:r>
          </a:p>
          <a:p>
            <a:r>
              <a:rPr lang="en-US" dirty="0"/>
              <a:t>Look ahead</a:t>
            </a:r>
          </a:p>
          <a:p>
            <a:r>
              <a:rPr lang="en-US" dirty="0"/>
              <a:t>Sail it flat</a:t>
            </a:r>
          </a:p>
          <a:p>
            <a:r>
              <a:rPr lang="en-US" dirty="0"/>
              <a:t>Sail your own race</a:t>
            </a:r>
          </a:p>
          <a:p>
            <a:r>
              <a:rPr lang="en-US" dirty="0"/>
              <a:t>Don’t follow the crowd</a:t>
            </a:r>
          </a:p>
          <a:p>
            <a:r>
              <a:rPr lang="en-US" dirty="0"/>
              <a:t>Tack on the headers</a:t>
            </a:r>
          </a:p>
          <a:p>
            <a:r>
              <a:rPr lang="en-US" dirty="0"/>
              <a:t>Know the rules</a:t>
            </a:r>
          </a:p>
          <a:p>
            <a:r>
              <a:rPr lang="en-US" dirty="0"/>
              <a:t>Stay out of the courtroom</a:t>
            </a:r>
          </a:p>
          <a:p>
            <a:r>
              <a:rPr lang="en-US" dirty="0"/>
              <a:t>Don’t tip over</a:t>
            </a:r>
          </a:p>
          <a:p>
            <a:r>
              <a:rPr lang="en-US" dirty="0"/>
              <a:t>If you do tip over, get it back up quickly</a:t>
            </a:r>
          </a:p>
        </p:txBody>
      </p:sp>
    </p:spTree>
    <p:extLst>
      <p:ext uri="{BB962C8B-B14F-4D97-AF65-F5344CB8AC3E}">
        <p14:creationId xmlns:p14="http://schemas.microsoft.com/office/powerpoint/2010/main" val="374602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23" ma:contentTypeDescription="Create a new document." ma:contentTypeScope="" ma:versionID="826f8020f19c1347390d4799ce382583">
  <xsd:schema xmlns:xsd="http://www.w3.org/2001/XMLSchema" xmlns:xs="http://www.w3.org/2001/XMLSchema" xmlns:p="http://schemas.microsoft.com/office/2006/metadata/properties" xmlns:ns1="http://schemas.microsoft.com/sharepoint/v3" xmlns:ns2="ed468a1d-be4c-4419-bcf5-210cc53d3a6d" xmlns:ns3="e81b1abb-2002-435a-a018-5721bb4a0dbc" targetNamespace="http://schemas.microsoft.com/office/2006/metadata/properties" ma:root="true" ma:fieldsID="d9a28b02b7fe5a8c357ce8cc1cd58753" ns1:_="" ns2:_="" ns3:_="">
    <xsd:import namespace="http://schemas.microsoft.com/sharepoint/v3"/>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problembased" minOccurs="0"/>
                <xsd:element ref="ns2:projectbased" minOccurs="0"/>
                <xsd:element ref="ns2:capstone"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roblembased" ma:index="20" nillable="true" ma:displayName="article type" ma:format="Dropdown" ma:internalName="problembased">
      <xsd:simpleType>
        <xsd:restriction base="dms:Choice">
          <xsd:enumeration value="problem based"/>
          <xsd:enumeration value="project based"/>
          <xsd:enumeration value="Choice 3"/>
        </xsd:restriction>
      </xsd:simpleType>
    </xsd:element>
    <xsd:element name="projectbased" ma:index="21" nillable="true" ma:displayName="project based" ma:format="Dropdown" ma:internalName="projectbased">
      <xsd:simpleType>
        <xsd:restriction base="dms:Text">
          <xsd:maxLength value="255"/>
        </xsd:restriction>
      </xsd:simpleType>
    </xsd:element>
    <xsd:element name="capstone" ma:index="22" nillable="true" ma:displayName="capstone" ma:format="Dropdown" ma:internalName="capst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ea81705-40ef-4f82-8f09-2686234d89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bfde0ae-a08b-4758-86e3-f201c7dc2440}" ma:internalName="TaxCatchAll" ma:showField="CatchAllData" ma:web="e81b1abb-2002-435a-a018-5721bb4a0d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rojectbased xmlns="ed468a1d-be4c-4419-bcf5-210cc53d3a6d" xsi:nil="true"/>
    <capstone xmlns="ed468a1d-be4c-4419-bcf5-210cc53d3a6d" xsi:nil="true"/>
    <lcf76f155ced4ddcb4097134ff3c332f xmlns="ed468a1d-be4c-4419-bcf5-210cc53d3a6d">
      <Terms xmlns="http://schemas.microsoft.com/office/infopath/2007/PartnerControls"/>
    </lcf76f155ced4ddcb4097134ff3c332f>
    <_ip_UnifiedCompliancePolicyProperties xmlns="http://schemas.microsoft.com/sharepoint/v3" xsi:nil="true"/>
    <problembased xmlns="ed468a1d-be4c-4419-bcf5-210cc53d3a6d" xsi:nil="true"/>
    <TaxCatchAll xmlns="e81b1abb-2002-435a-a018-5721bb4a0dbc" xsi:nil="true"/>
  </documentManagement>
</p:properties>
</file>

<file path=customXml/itemProps1.xml><?xml version="1.0" encoding="utf-8"?>
<ds:datastoreItem xmlns:ds="http://schemas.openxmlformats.org/officeDocument/2006/customXml" ds:itemID="{5DF261A8-9F72-46DB-9A7C-691BD4089CEA}"/>
</file>

<file path=customXml/itemProps2.xml><?xml version="1.0" encoding="utf-8"?>
<ds:datastoreItem xmlns:ds="http://schemas.openxmlformats.org/officeDocument/2006/customXml" ds:itemID="{5664D6AE-F39B-4930-BCF8-4AE65FC1AE38}"/>
</file>

<file path=customXml/itemProps3.xml><?xml version="1.0" encoding="utf-8"?>
<ds:datastoreItem xmlns:ds="http://schemas.openxmlformats.org/officeDocument/2006/customXml" ds:itemID="{95CA3FA2-649F-4537-822F-F8DB8456BFAD}"/>
</file>

<file path=docProps/app.xml><?xml version="1.0" encoding="utf-8"?>
<Properties xmlns="http://schemas.openxmlformats.org/officeDocument/2006/extended-properties" xmlns:vt="http://schemas.openxmlformats.org/officeDocument/2006/docPropsVTypes">
  <TotalTime>1664</TotalTime>
  <Words>467</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Segoe UI</vt:lpstr>
      <vt:lpstr>Office Theme</vt:lpstr>
      <vt:lpstr>Student Videos:  A Great Supplement  For Writing Assignments</vt:lpstr>
      <vt:lpstr>Benefits</vt:lpstr>
      <vt:lpstr>Video Snippets  </vt:lpstr>
      <vt:lpstr>Observation 1</vt:lpstr>
      <vt:lpstr>Observation 2</vt:lpstr>
      <vt:lpstr>Observation 3</vt:lpstr>
      <vt:lpstr>Observation 4</vt:lpstr>
      <vt:lpstr>Ten Lessons from Sailboat Racing  for Finance and Investing</vt:lpstr>
      <vt:lpstr>Lessons From Sailboat Racing for Finance</vt:lpstr>
      <vt:lpstr>Be On Time</vt:lpstr>
      <vt:lpstr>Look Ahead </vt:lpstr>
      <vt:lpstr>Sail It Flat</vt:lpstr>
      <vt:lpstr>Sail Your Own Race / Don’t Follow the Crowd</vt:lpstr>
      <vt:lpstr>Tack on the Headers</vt:lpstr>
      <vt:lpstr>Know the Rules</vt:lpstr>
      <vt:lpstr>Stay Out of the Courtroom</vt:lpstr>
      <vt:lpstr>Don’t Tip Over </vt:lpstr>
      <vt:lpstr>If You Do Tip Over, Get it Back Up Quickly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Bergman, William</dc:creator>
  <cp:lastModifiedBy>Bergman, William</cp:lastModifiedBy>
  <cp:revision>1</cp:revision>
  <dcterms:created xsi:type="dcterms:W3CDTF">2024-08-03T15:40:45Z</dcterms:created>
  <dcterms:modified xsi:type="dcterms:W3CDTF">2024-08-09T15:42:54Z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